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72.97298" units="1/cm"/>
          <inkml:channelProperty channel="T" name="resolution" value="1" units="1/dev"/>
        </inkml:channelProperties>
      </inkml:inkSource>
      <inkml:timestamp xml:id="ts0" timeString="2023-02-12T17:13:13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18786 12676 0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72.97298" units="1/cm"/>
          <inkml:channelProperty channel="T" name="resolution" value="1" units="1/dev"/>
        </inkml:channelProperties>
      </inkml:inkSource>
      <inkml:timestamp xml:id="ts0" timeString="2023-02-12T17:45:21.662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19824 7082 0,'48'165'132,"-48"0"-129,0 1 5,0-1 2,0-24-4,94-23 2,-94 48 8,47-1 0,-47 71 1,47-142-1,-23 48 1</inkml:trace>
  <inkml:trace contextRef="#ctx0" brushRef="#br0" timeOffset="1072">20745 7318 0,'-24'23'151,"1"1"-141,-1 47-4,-23-24 10,47-23 1,-47 23-5,47 0 4,0 24 1,0 47 0,0 0 0,0-71-1,0 48 1,47-25-1,-24 1 1,72 24 0,-72-95 0,72 47-1,-72-47 1,25 0 2,-25 0 12,24 0-14,24 0-17,47-71 17,-47-47-1,-24 0 1,0 47 0,-47-23 0,0 70-1,24-94 1,0 71-1,-24 23 1,-24-23 16,0 24-32,1-1 15,-24 24 1,-1 0 0,-22-47-1,22 47 1,1-24 0,24 1-1,-1 23 1,-23 0 0,23 0-1,-23 0 1,0 0 0,23 0 7,-23 0 105,23 0-104,-23 0-19,0 0 26</inkml:trace>
  <inkml:trace contextRef="#ctx0" brushRef="#br0" timeOffset="2736">21948 7271 0,'24'-24'64,"-24"0"-57,24-46 1,-1 46 0,-23 0 21,47-23-12,-47 0-7,48 47 63,-25 0-50,24 0-7,-23 0 16,0 24-16,-24 70 0,0-70-2,-24 164 3,-23 1 0,0-141-1,23 70 0,-23 70 1,0-46 0,-48-24-1,95-23 1,-23-48 0,46-47 91,1 0-99,23 0-2,24 0 1,-71-24 0,47 1 3,95-25 5,-24 1 0,47 23 1,-71-23 0,-23 47 0,0-47 0,118 0-1,-48 0 1,-70 47-1,23-48 1,-46 48-1,-25-23 1,24 23 0</inkml:trace>
  <inkml:trace contextRef="#ctx0" brushRef="#br0" timeOffset="4143">24214 6964 0,'0'23'138,"24"-23"-130,46 0 15,-70-23-15,71-1-1,-71 1 3,47-1 6,48-23 1,-48 23 0,-23 1 0,23-1-1,0 0 1,-23-23-1,23 24 1,0 23 0,-47-24-1</inkml:trace>
  <inkml:trace contextRef="#ctx0" brushRef="#br0" timeOffset="4928">25630 6256 0,'0'-24'113,"0"-23"-99,24 47 19,23-47-18,-24 47-6,48 0 30,-71 94-31,0-23 4,0 118 6,0 118-3,-23 23 2,-95-23 0,70-165-1,48-95 1,0-24 119,24-23-128,47 0 8,-48-23 7,95-1-22,-47-23 15,24 0 1,-72 47 47,1-24-57,-1 24 5,1 0-7,47-47 7,-48 47 4</inkml:trace>
  <inkml:trace contextRef="#ctx0" brushRef="#br0" timeOffset="5937">27306 5854 0,'-71'0'6,"24"48"2,-1-1 13,-22 24-18,22-24 11,48 71 2,-47 71 1,47-24 0,0-71-1,0 24 1,0 71-1,71-94 1,-24-48 0,0 0-1,24-47 1,-24 0 0,-23-24-1,70-23 1,-23-94 0,-24-72-1,-47-47 1,48 1 0,-48 141 0,0 47-1,0-23 1,0 70 0,0 0-1,-48-23 1,25 23 0,-1 24 0,-23 0 16,23 0-31,-23 0 13,-24 119 3</inkml:trace>
  <inkml:trace contextRef="#ctx0" brushRef="#br0" timeOffset="6816">28108 5783 0,'24'0'216,"-1"0"-200,1 24-8,-24 71 8,0-72-15,0 166 16,0-71-1,0 0 1,0 71 0,-47 23-1,23-141 1,0 0 0,24-47 146,71-24-155,-47-24-2,23-23 4,0 0-4,24 23 2,-24-23 24,71-24-15,-94 47-17,23-23 17,-23 23 0,-1 1-1,1 23 1,-1-24 0,1 24-1,0 0 17,46-23-23,-46-1 6,0 24 0,23 0-8,-47-24 9,23 24 0</inkml:trace>
  <inkml:trace contextRef="#ctx0" brushRef="#br0" timeOffset="8032">29548 5311 0,'0'24'89,"0"118"-82,0-48 0,0 118 4,0-141-6,0 24 18,0-1-22,0 1 15,0 23 0,23-71 1,-23 94 38,0-46-47,0-72 0,48 72 4,-48-1 5,0-70-1</inkml:trace>
  <inkml:trace contextRef="#ctx0" brushRef="#br0" timeOffset="10232">21476 10127 0,'71'-24'96,"-47"24"-89,47 0 1,-1 236 8,72-70 1,-95-25 0,-23-46-1,-1-48 1,1 24 0,-24-48 12</inkml:trace>
  <inkml:trace contextRef="#ctx0" brushRef="#br0" timeOffset="10951">22468 9938 0,'94'-141'66,"-23"70"-60,-48 47 2,25-47 4,-1 48-8,0 23 9,24-95 4,23 95 0,-70-23 0,-1 23 15,1 47 105,-24-24-130,0 25 3,0-1 4,-47 0 2,23 0-15,1 1 15,23-1 1,47-47 125,-24 0-118,25 0-7,-25 0-2,24 0 9,1 0 0,-25 0 13,24 0-20,-47 23 129,-47 25-130,24-25-7,-1 48 3,-23-24-1,0 0-3,23-47 7,-47 95 2,48-24 32,-25-48-32,25 24 16,-24-47 52,23 24-66</inkml:trace>
  <inkml:trace contextRef="#ctx0" brushRef="#br0" timeOffset="12528">24025 9867 0,'47'-23'33,"1"23"-32,-25-24 4,-23 1 6,95 23 6,-25-24 0,1 24 0,-24-47-1,24 47 1,0-24 0,-24 24-1,-23-47 1,23 47-1,47 0 1,-23-47-1,-47 47 1,-24-24 0</inkml:trace>
  <inkml:trace contextRef="#ctx0" brushRef="#br0" timeOffset="14207">25724 8947 0,'0'0'1,"48"0"20,-25 0-19,24 0 6,48 0 0,23 0 9,-71 0 5,-23 47 60,-24 47-75,0-23 1,0 24 0,0-1 0,-24 0 7,0 1 2,1-72-1,-24 48 0,47 0 1,47-71 126,0 0-134,24 0-2,23 0 1,-23 0 0,71-24 1,94-94 7,-24 48 1,-118-1 0,1 24-1,-48 47 1,0 0 0</inkml:trace>
  <inkml:trace contextRef="#ctx0" brushRef="#br0" timeOffset="15217">27730 8545 0,'-23'0'33,"-24"71"-19,23 0-7,24-47 3,0 164 7,0-117 0,0 24-1,0-72 17,0 1-16,24-24-15,23 0 13,-24 47 1,25-47 1,-1 0-1,-24 0 1,48 0 0,0 0 0,-24-71 0,-47-70-1,0 23 1,47-24-1,-47 24 1,0 24 0,0 70 0,0-47-17,-47 71 17,24 0 14,-25 0 9,25 0-24,-1 0-3,-23 24 3,-24 94 1,-94 141 0,71-93-1,70-95 1</inkml:trace>
  <inkml:trace contextRef="#ctx0" brushRef="#br0" timeOffset="16216">28391 8427 0,'24'-23'8,"23"23"119,-23 0-109,-1 0 12,1 0-14,-1 0 24,-23 23-32,0 25 0,0 22 3,-23 72 6,-1 23 0,1-118-1,-25 1 1,72-48 82,0 23-76,-1 1-14,1-24 30,47 0-31,-71-24 14,23 1-21,24-25 15,-23 48 1,47-47-1,-48 24 1,48-25 0,47 1 1,-23-24-3,-48 24 1,0 47 1,-23-47 0,23 47 0</inkml:trace>
  <inkml:trace contextRef="#ctx0" brushRef="#br0" timeOffset="17359">30138 7507 0,'-47'0'18,"-24"0"4,24 0 18,23 23-32,24 25 34,-24 22-15,-23-22-10,47 70 0,0 0-1,0 94-15,0-117 15,0-48 1,0-24 16,0 25-16,0-25-1,24-23-3,23 0 19,0 0-7,-23 0 6,-1 0-23,48-47 1,-24-24 7,1-23 1,-48-1 0,23-23 0,24 47 0,-47 1-1,0-1 0,0 24 17,0 23 17,-23 24-49,-24 0 15,-1 0 18,25-24 28,-24 24-31,23 24-22,-23-24 15,23 0-9,24 24-6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72.97298" units="1/cm"/>
          <inkml:channelProperty channel="T" name="resolution" value="1" units="1/dev"/>
        </inkml:channelProperties>
      </inkml:inkSource>
      <inkml:timestamp xml:id="ts0" timeString="2023-02-12T17:58:47.47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21075 8569 0,'24'0'24,"-1"-24"-16,1 1 2,-24-1 3,24-47 7,23 71 34,-24 0-14,25 0 25,-25 48-10,-23 46-47,0-23-1,0 23 2,0 1 3,0 23-9,0-47 12,-23 47 1,-1 70 1,0-164-1,24 47 1,0-48 0,0 25 0,0-25 60,48-23-67,-25 0 12,24-23-14,1-25 8,-25 48 1,72-70-1,-25-25 1,1 72 0,0-25-1</inkml:trace>
  <inkml:trace contextRef="#ctx0" brushRef="#br0" timeOffset="1160">22090 8522 0,'-24'0'64,"24"23"-16,0 72-40,0-24 10,0-24-12,0 47 16,0-70-5,0 23-16,24 24 15,23-71 1,0 0-1,-23 0 1,23 0 0,-23 0-1,23 0 1,0 0 0,0-47 0,1-95 0,-48 24-1,0 24 0,0-1 1,0 72-1,0-1 24,-48 0-16,25 24-8,-1 0 0,-23-47 6,0 47-6,23 0-14,-23 24 46,0-24-14</inkml:trace>
  <inkml:trace contextRef="#ctx0" brushRef="#br0" timeOffset="2368">22869 8357 0,'23'0'121,"-23"-48"-113,71 48 8,0-47-1,-47 47-15,23 0 16,24 0 1,-48 0 0,1 0 12,-24 24-8,47 23-17,-47-23 8,0 46 6,-24 72-2,1-24 1,-48-47-1,47-24 1,-23 24-1,0 71 1,0-119 0,47 24-1,0-23 62,23-24-61,25 0-2,22 0 10,25-118-8,23 47 1,-24 24-2,-47 0 1,1-1-1</inkml:trace>
  <inkml:trace contextRef="#ctx0" brushRef="#br0" timeOffset="3297">24002 7837 0,'0'95'71,"0"-1"-63,0 0 0,0-70 3,0 71 6,0-1-17,0 24 17,0-47 0,0-24 15</inkml:trace>
  <inkml:trace contextRef="#ctx0" brushRef="#br0" timeOffset="3880">24639 8286 0,'23'-24'55,"1"24"-46,0-23-1,-1-1 0,24 24 0,24-71 3,24 24 6,23-24 0,47 0 0,-165 48-1,71-1 1,-24 0 0,-24 24-1,25 0 2</inkml:trace>
  <inkml:trace contextRef="#ctx0" brushRef="#br0" timeOffset="4417">26220 7105 0,'0'95'55,"0"-1"-46,0 1-1,0-24 0,0 23-1,0 0 2,0 72 8,24-1-1,-1-118 2,1 0-1,-1 0-2</inkml:trace>
  <inkml:trace contextRef="#ctx0" brushRef="#br0" timeOffset="4962">27046 7082 0,'-47'0'34,"0"47"-22,23-23 4,0-24 7,24 23-7,-23 1-15,-95 117 15,118-93 1,0 141 0,0-119-1,0 25 1,0-72 0,23 48-1,25-71 1,-1 0 0,-24 0-1,25 0 1,-25 0 0,24 0-1,71-47 1,-118-71 0,48-71-1,-25 118 1,-23-23 0,0 47 0,-23 47 0,-25 0 16,25 0-32,-24 0 14,-1 0 2,25 0 0,-1 0 16,-23 0-33,0 0 17,0 0 0,-1 23-1</inkml:trace>
  <inkml:trace contextRef="#ctx0" brushRef="#br0" timeOffset="30584">27518 7105 0,'0'-47'21,"24"0"22,46 23-11,-46 1-16,0-1 10,-1 1-9,1-1 0,-1 24-13,25 0 25,-25 0-2,24 0-3,-23 0 56,-24 24-64,0 46-8,0 48 5,0 0 3,-24-23 1,1-72-1,23 25 1,-47 70 0,47-95 0,-48 72-1,48-24 1,-47-1 2,47 25-5,47-95 120,-23 0-127,23 0 1,48 0 0,-72 0 3,142-47 5,1-24 1,-96 0-1,96 0 1,-25-23-1,-70 70 1,-24 1 0,-23-1 0,-24 0-1</inkml:trace>
  <inkml:trace contextRef="#ctx0" brushRef="#br0" timeOffset="34384">21901 10127 0,'47'0'66,"-23"0"-36,23 0-11,0 0-6,-23 0 35,0 24-48,-24 94 17,0 47-1,0 24 1,0-24 0,-24 24-1,-70 0 1,46-48 0,48-94 0,24-47 97,23 0-106,-23 0 1,70-23-2,-23-48 5,0 0 4,-24 48 1,-23 23 0,70-48-1,-47 25 1</inkml:trace>
  <inkml:trace contextRef="#ctx0" brushRef="#br0" timeOffset="35216">22869 10505 0,'0'71'57,"0"-48"-50,0 24 11,0-23-12,23-24 17,1 24-22,0-24 15,70 47 1,-70-47 14,23 0-15,24 0 0,-71-24-8,70 1 4,-46-1 6,141-165-2,-165 118 1,0-23-2,24 47 2,-24-119 0,0 96-1,0-1 3,0 47-1,-24 24-4,-23 0 3,23 0-1,1 0 1,-24 0 16,-1 0-23,25 0 5,-48 0-6,24 95 7,-24-25 1,47-70 0,24 24 0,-23 0 20,-1-1-5,-47 24 15,71-23-46,-23 23 15,23-23 1,0-1 6,0 25-13,0-25 7,0 24 0,0 1-1,0-25 1,0 25-1,0-1 1,0-24-1</inkml:trace>
  <inkml:trace contextRef="#ctx0" brushRef="#br0" timeOffset="36424">23600 10009 0,'24'0'17,"23"0"7,-23 0-1,23 0 1,24 0-24,-24-47 17,-23 47 16,23 0-17,-24 0 1,48 0-17,-24 0 17,24 0 16,-71 47-32,0 47 15,0 48 1,0 23-1,-23-70 1,-95 259-1,23-24 1,1-188 0,94-119-1,0 1 34,23-24-46,25 0 10,70-24 2,165-46 0,24-72 1,-166 95 0,24-71-1,-23-24 1,-48 119 0,1-48-1,23 24 1,-95-1 0,1 1-1</inkml:trace>
  <inkml:trace contextRef="#ctx0" brushRef="#br0" timeOffset="37280">25205 9773 0,'-23'0'24,"-1"24"-15,0 46 6,1-22-7,23 46 2,0 48 7,0 23-1,0-47 1,0-24 0,0-70 0,0 0 1,23-24-2,25 0 16,22 0-32,1 0 17,-24-142 0,95-47-1,-95 71 1,-47-142 0,0 142-1,0 47 1,0 48 2,-23 23-3,-25 0 0,25 0 16,-24 0-16,23 0-8,-70 0 2,46 0 7,-46 0-1,47 0 1,-48 142-1,1-72 1,94-22-1</inkml:trace>
  <inkml:trace contextRef="#ctx0" brushRef="#br0" timeOffset="38224">26102 9938 0,'0'0'0,"24"-23"23,-1 23-13,24 0 6,1-48-8,22 1 8,1 47 1,-47 0-1,-1-23 1,48 23 0,118-48 0,-47-23-1</inkml:trace>
  <inkml:trace contextRef="#ctx0" brushRef="#br0" timeOffset="38800">27565 8545 0,'0'48'57,"0"-1"-50,0 47 1,0 48 1,0 23 7,0 0-16,0 1 17,0-72 0,0-23-1,0-48 18</inkml:trace>
  <inkml:trace contextRef="#ctx0" brushRef="#br0" timeOffset="39480">28344 8215 0,'24'0'41,"23"0"-34,-24 0 13,25 0-16,22 0 28,-70 47 8,0 24-31,0 94 7,-70 24 1,46-71-1,0-94 0,-23 23 6,94-47 178,24 0-192,-71-24 0,47 24 21,-23 0-26,23 0 21,0 0-8,-23 0 8,23 0-24,0 24 24,-47-1-15,0 1 8,48 47 0,-48-24-1,0 0 1,0 1 6,0-25 6,-24 24-13,24-23 0,-94 0 0,70-24 1,-70 47 0,94-24 0,-24 1-1,-23-24 1,23 24 32,1-24-5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72.97298" units="1/cm"/>
          <inkml:channelProperty channel="T" name="resolution" value="1" units="1/dev"/>
        </inkml:channelProperties>
      </inkml:inkSource>
      <inkml:timestamp xml:id="ts0" timeString="2023-02-12T18:07:19.735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20391 8970 0,'0'0'2,"23"0"18,1-23-11,0-25 7,23 25 0,24-1-6,-48 1 6,-23-1 1,24 0 0,-1 24 0,48 0-1,-71 95 123,0-48-129,0 24-4,-23-24 2,23 48 0,-48-1 5,1 71 3,24-23 1,23-71 0,0-24-1,-48 24 1,48-24 0,-47 0-1,94-47 247,-23 0-247,23 0-8,0 0 0,48-47 14,-1-71-22,71 0 18,-117 71-3,22-24 2,-46 47 0,23-23 0</inkml:trace>
  <inkml:trace contextRef="#ctx0" brushRef="#br0" timeOffset="1184">21594 8616 0,'-23'24'72,"23"70"-63,0 1-3,0 46 2,0-70 4,0 24 4,0-72 1,23 24 0,-23-23-1,48-24 1,-25 0 0,48 0 0,-24-47-1,-23-118 0,23 46 1,-23 1 0,-24 0-1,0 71 1,-48 47 67,25 0-58,-24 0 4,23 0-20,-23 0-4,0 0 5,-1 0 6,1 47-1,-71 95 1</inkml:trace>
  <inkml:trace contextRef="#ctx0" brushRef="#br0" timeOffset="2127">22279 8640 0,'0'-47'105,"23"47"-50,25 0-15,-25 0-22,1 47-12,-24 0 18,47 142-8,-47-71-15,0-24 15,0 24 1,-24-47 0,-23 24-1,47-72 1,0 1 91,95-95-99,-1-23-1,-47 46 0,0 1 8,71 24-15,-23-48 15</inkml:trace>
  <inkml:trace contextRef="#ctx0" brushRef="#br0" timeOffset="2880">23034 8002 0,'0'-23'48,"24"46"-24,-24 72-17,0 94 10,0 47-1,0-71 1,0-94-1,0-24 1</inkml:trace>
  <inkml:trace contextRef="#ctx0" brushRef="#br0" timeOffset="3312">23530 8427 0,'23'-47'41,"1"47"-19,47-23 26</inkml:trace>
  <inkml:trace contextRef="#ctx0" brushRef="#br0" timeOffset="3888">24544 7790 0,'-23'0'65,"46"24"46,25 23-104,-1 0 1,-24-47 0,-23 47 15,0-23-23,0 117 17,0-117-1,0 23 1,0 48 0,0-24-1,0 23 1,-23-47 0,23-23 85,23-24-88,25 0-6,-1 0 1,-24 0 8,25 0 29,-25 0-21,1 23 30,-24 1-46,0 70-2,-24 1 1,-70 46 9,-24 25 0,71-72-1</inkml:trace>
  <inkml:trace contextRef="#ctx0" brushRef="#br0" timeOffset="5007">24828 7743 0,'23'0'41,"1"-24"-26,-1 24 16,1-23-30,0 23 15,46 0 1,1 0-1,-24 0 1,-23 0 0,0 0-1,-24 23 1,47 95 0,-47-47 16,-47 23-16,23-23-16,-70 118 14,94-47 2,0-95 0,-24-23-1,95-24 80,-48 0-89,25 0 11,-1 0-12,-24 0 10,25 0 0,-25 0-8,24 0 9,-23 23 54,-24 24-47,0-23-8,0 23 0,-24 0 40,1-47-48,-1 0 16,-23 0 16,23 24-28</inkml:trace>
  <inkml:trace contextRef="#ctx0" brushRef="#br0" timeOffset="6279">25488 7601 0,'0'95'72,"48"-48"-64,-48 0 1,0-23-2,23 23 1,-23-24 4,47 25 5,-23-25 0,0-23 0,23 0-1,-24 0 1,72 0 0</inkml:trace>
  <inkml:trace contextRef="#ctx0" brushRef="#br0" timeOffset="6640">26055 7507 0,'0'71'169,"0"-1"-162,0-46 0,47 118 4,-47-119 1,0 24-11,0 71 15,0 0 0,47 48 1,-23 23 0,-1-95-1,1-47 1</inkml:trace>
  <inkml:trace contextRef="#ctx0" brushRef="#br0" timeOffset="7504">25795 7932 0,'24'0'24,"-1"0"-17,-23-24 1,48-23 16,-25 47-11,24 0 20,1 0-23,-25 0 13,24 0 2,-23 0-9,47-24 10</inkml:trace>
  <inkml:trace contextRef="#ctx0" brushRef="#br0" timeOffset="9183">21594 11024 0,'48'-47'8,"70"47"16,-71 0-23,0 0 15,-23 0 7,-1 0 17,1 71-32,-24 23 4,0 142 6,0-47-2,0-24 0,-24-23 1,1-71 0,23-48 79,23-23-88,24 0 1,24 0 0,-24-23 1,48-25-6,23-46 10,71-71 2,-1-24 1,-140 94 0,70 1-17</inkml:trace>
  <inkml:trace contextRef="#ctx0" brushRef="#br0" timeOffset="9800">22845 11071 0,'-23'0'56,"-1"47"-41,24-23-4,0 23 5,0 24-15,71-24 16,23-23-1,-23-24 1,-24 0 0,-23 0 8,-1 0-17,1 0 9,23-165-1,-47-1 2,47-22-2,-47-1 1,0 165-1,0 1 17,-23 23 1,-24 0-1,-1 0-9,48 47-14,-118 260 6,71-119 1,47 25 0,0-48-1,0-94 1,-23 0 0</inkml:trace>
  <inkml:trace contextRef="#ctx0" brushRef="#br0" timeOffset="13303">23907 10528 0,'0'0'1,"24"0"30,23 0-31,0 0 56,-47 71 8,0 71-54,0-95-2,0 47-2,0-70 18,0 118-24,0-72 17,24-46 190,-1-24-199,48 0 0,-24-47 8,1 0-5,-1-48 5,-24 72 1,1-1 0,23-23-1,0 0 1,-23 23 9</inkml:trace>
  <inkml:trace contextRef="#ctx0" brushRef="#br0" timeOffset="14216">24710 10221 0,'0'48'63,"0"22"-54,0-22-2,0 46 2,0-70-1,0 23 1,0 24 7,0 0 0,23-24 1,24-47 0,1 0 3,-25 0-3,24 0 6,1 0-7,-25 0-8,48 0 16,-71-24-15,47-47 8,-47-118-1,0 71 1,0-23 0,0 23-1,0 71 1,0-1-1,-47 48 1,23 0 17,-23 0-18,0 0 1,23 0-17,-23 0 17,24 0-1,-48 24 6,47 0-6,24-1-4,-47 1 5,47 23 2,-24 24-4,1-71 1,23 118 1,0-71-1</inkml:trace>
  <inkml:trace contextRef="#ctx0" brushRef="#br0" timeOffset="15303">26008 10221 0,'-24'-23'89,"24"-24"-66,0 23-1,71-118-5,283-117-16,-236 164 15</inkml:trace>
  <inkml:trace contextRef="#ctx0" brushRef="#br0" timeOffset="16073">27258 9136 0,'0'0'0,"0"-48"31,0 1-15,0-24-9,0 0 9,24 24-3,47 24 4,-48 23-1,25-24 0,-25 0 1,1 24 0,23 0-1,-23-23 16,-24 70 8,0 47-28,0 95 4,0 24 1,-71-72 0,24 25 0,-1-72 0,25 24-1,-24-47 0,47-47 1,0-1 87,23-23-89,24 0-1,71 0 3,0-71-16,24-47 16,0 24-1,-119 23 0,48 71 40,-71-24-33,24 1-7</inkml:trace>
  <inkml:trace contextRef="#ctx0" brushRef="#br0" timeOffset="25735">28273 8593 0,'0'70'112,"24"1"-103,-24 0-2,47-47 11,-23 46-17,94 49 15,-95-96 1,1 1 3,23-24-5,-23 0 16,23 0-14,-24 23-17,-23 1 26,71-71-11,-47-24-6,47 0 8,-48 0 0,-23 24 4,0 23 7,24-23-16,-24 71 140,0 70-144,0 48 0,0-48 0,0 1 0,0-72 0,0 143 6,0-1 3,23-47-1,1-95 1,0 1-1,-24 23 1,23-23 0</inkml:trace>
  <inkml:trace contextRef="#ctx0" brushRef="#br0" timeOffset="27007">29595 8097 0,'-47'0'97,"23"0"-90,-23 0 1,23 0 0,1 23 0,-1 1 23,-23 0-30,23-24 15,-23 47 1,47 95 143,0-48-153,0-70 1,0 23 1,0 47-2,0-70 2,0 47 7,0 23 1,47-23 0,-47-48 37,24 1-30,0-24 79,23-24-86,-24 24-10,-23-23 6,24-1 3,0 24 1,-24-23-2,70-1 3,-46 24-2,0-24 1,-1 24-1,1 0 1,23-47 0,-23 47 5,23 0 34,-24 0-23,25 0 6,-25 0-38,48 0 55,-71 47-41,47 1 1,-47-25 12,0 24-11,0-23 0,0 23-1,0 1-15,0 70 16,0-95-1,0 24 1,0 1-1,-23 22 1,-25-46 0,25-24 1,-1 24-3,-23-1 3,23 1 1,1-24-5,-24 0 2,23 0 2,24 23-1,-47-23 0,23 24-1,-23-24 0,23 24 31,24-1-40,-47-23 145,24 0-144,-25 47 23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69640-E2D5-4B38-A27B-F253B0A7BA2D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D29EE-CDA9-4F23-B4A2-28F7EFFAE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9491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Unique products in 2020 =13, in 2021=102 </a:t>
            </a:r>
            <a:r>
              <a:rPr lang="en-IN" dirty="0" err="1"/>
              <a:t>chg</a:t>
            </a:r>
            <a:r>
              <a:rPr lang="en-IN" dirty="0"/>
              <a:t>% is 684.62% </a:t>
            </a:r>
          </a:p>
          <a:p>
            <a:r>
              <a:rPr lang="en-IN" dirty="0"/>
              <a:t>difference is 89</a:t>
            </a:r>
          </a:p>
          <a:p>
            <a:r>
              <a:rPr lang="en-IN" dirty="0"/>
              <a:t>245-13=232</a:t>
            </a:r>
          </a:p>
          <a:p>
            <a:r>
              <a:rPr lang="en-IN" dirty="0"/>
              <a:t>232+102=334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D29EE-CDA9-4F23-B4A2-28F7EFFAE43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8233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8F62-0FEE-8216-22AA-586695BE7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6FFDF-2983-2F8E-C8E4-65EEBCE00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26592-CC6F-2286-B29E-EFFEF1805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E2C5-FCD4-4B74-B5C0-63A7C7A686D9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3646B-642F-8D8C-08F3-955BD0A7B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7A82B-8B10-97A5-4E5C-87B18E4D0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4B30-58B6-41D6-87EF-D3E754DDB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542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BE7F-8BC6-B2A9-331F-B17B64157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39068A-5AEB-6726-93C0-74BAD4AFE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48A9C-4F34-40F0-3FE5-A948E822B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E2C5-FCD4-4B74-B5C0-63A7C7A686D9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4F242-7AF5-79B4-5A5A-A272123D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14892-1F68-18DD-6069-6C95D2BD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4B30-58B6-41D6-87EF-D3E754DDB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257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70F6D9-772E-8D8D-7F69-0746C43EB4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209FB-AF45-A0C2-32F6-F816D6FC85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C868A-3BE0-B178-E5AF-DF28E2EE5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E2C5-FCD4-4B74-B5C0-63A7C7A686D9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94574-DAAA-CAB6-4423-089AAE277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FB8D2-75A4-203D-4E8A-691E87A3A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4B30-58B6-41D6-87EF-D3E754DDB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871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F086-CA14-12AE-4D1E-E2FA8012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51995-714C-D967-8559-A4B048AD3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B048F-1B00-7758-1FAD-B71BBCF5D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E2C5-FCD4-4B74-B5C0-63A7C7A686D9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8B794-79B5-CB99-AE28-998470F15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A4181-3683-0E92-017F-714444707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4B30-58B6-41D6-87EF-D3E754DDB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368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C5611-26C7-2D6C-9704-50DC1800E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41777-7ABD-F5F8-F712-18AD79DC8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6F2D1-2443-1570-8C40-6FEEC291A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E2C5-FCD4-4B74-B5C0-63A7C7A686D9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0EBA1-C479-A838-7B08-EE728CF7E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CFC07-2635-17E0-6632-98C8B9ACD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4B30-58B6-41D6-87EF-D3E754DDB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61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13202-A2EA-580D-0CFC-B92DEDB70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8E4C5-9F9A-2533-8AAE-82A858715D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FCC2CA-E124-0854-16F5-BA3320B64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D64F6-707B-C343-83C2-FC1A6441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E2C5-FCD4-4B74-B5C0-63A7C7A686D9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B5EDE-F5E4-8FE2-6487-CA9C69983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A2E21-7B7D-8B2B-A12B-4A23D3972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4B30-58B6-41D6-87EF-D3E754DDB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56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840E-FE44-065D-40DC-5642A7659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8D2B4-B95A-B184-41B3-5975582A8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9BBF5-E242-60BA-225D-8DAD39822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702154-E2FD-1C74-0402-5DC992F20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6F1CD-411E-C30A-ADA2-32C2C3BDAA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D51C35-FCE4-76FC-6202-7D0B8E7F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E2C5-FCD4-4B74-B5C0-63A7C7A686D9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9F9F91-1A59-55BD-81C0-CEA32729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86415-1F39-8EC2-119F-4C50B3BE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4B30-58B6-41D6-87EF-D3E754DDB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556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40FEE-E10E-4315-3E48-78A10D5E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8534EB-4B82-317F-37AD-A3531CE49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E2C5-FCD4-4B74-B5C0-63A7C7A686D9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9E24A0-0A49-450B-FC4B-D93B49E46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CB1B6C-C31B-2627-72F3-AF4CDAA4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4B30-58B6-41D6-87EF-D3E754DDB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670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6923E9-DB58-9462-29B7-BBEC68194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E2C5-FCD4-4B74-B5C0-63A7C7A686D9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EE318B-7B96-A3FB-9F9E-59A40805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A3264-2D7D-7C15-4CB7-52D8B6826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4B30-58B6-41D6-87EF-D3E754DDB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729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0A480-B5FA-D9D8-1270-4947C685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F28C1-B63C-4570-F8BE-A0FF9D94D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C8971-FDDE-09DD-4BFC-D935BC6AB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2106A-EBB0-9579-7CE4-6B3505D4D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E2C5-FCD4-4B74-B5C0-63A7C7A686D9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FEFA2-F114-FF85-5690-85750FAE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33A5F-198B-CE1F-3B79-213618C1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4B30-58B6-41D6-87EF-D3E754DDB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212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0C10F-1DF9-FB2E-5B65-7AB511F4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0161AD-43AE-A9A3-2FB2-E88419E22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BC42F-CAC5-2430-2589-02F9343AA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E94B6-76A9-7788-B81A-1FD2FEC9F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E2C5-FCD4-4B74-B5C0-63A7C7A686D9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0E6C7-8FAB-AEA0-24B6-86A53D7E2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16438-A0A1-5B60-2C2D-35AE02D1C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4B30-58B6-41D6-87EF-D3E754DDB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05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50EBD8-37A7-081E-F9B0-2402CE636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60329-7ABF-B915-81E5-7E91A0541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DA665-74AF-E7A3-8405-87D57F7289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2E2C5-FCD4-4B74-B5C0-63A7C7A686D9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AA583-2D5B-12B2-A8A8-8BE1CD617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F9E81-FB5C-8BB5-374B-C2192041B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84B30-58B6-41D6-87EF-D3E754DDB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292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80C948-A074-D25C-2913-54961F0E4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06" y="1"/>
            <a:ext cx="10288800" cy="685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5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65"/>
    </mc:Choice>
    <mc:Fallback xmlns="">
      <p:transition spd="slow" advTm="3696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06762A-F709-3DC4-2913-FDA5A6A16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0"/>
            <a:ext cx="10288800" cy="685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8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27"/>
    </mc:Choice>
    <mc:Fallback xmlns="">
      <p:transition spd="slow" advTm="3582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34E47-D13E-3605-B54E-742B2CF93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0"/>
            <a:ext cx="10288800" cy="685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67"/>
    </mc:Choice>
    <mc:Fallback xmlns="">
      <p:transition spd="slow" advTm="4886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07D950-C3A2-FD14-056E-93D70E14B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0"/>
            <a:ext cx="10288800" cy="685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3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02"/>
    </mc:Choice>
    <mc:Fallback xmlns="">
      <p:transition spd="slow" advTm="2830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F74E52-9847-E943-0442-7FC73EC74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0"/>
            <a:ext cx="10288800" cy="685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3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74"/>
    </mc:Choice>
    <mc:Fallback xmlns="">
      <p:transition spd="slow" advTm="3207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6310BA-9EF7-1678-D9C8-AF20B46B7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0"/>
            <a:ext cx="10288800" cy="6856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511B38-2DF7-2E65-15AF-E4550E49F8C2}"/>
              </a:ext>
            </a:extLst>
          </p:cNvPr>
          <p:cNvSpPr txBox="1"/>
          <p:nvPr/>
        </p:nvSpPr>
        <p:spPr>
          <a:xfrm>
            <a:off x="6558116" y="6184490"/>
            <a:ext cx="4611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Submitted by M. Vamsi Kumar</a:t>
            </a:r>
          </a:p>
        </p:txBody>
      </p:sp>
    </p:spTree>
    <p:extLst>
      <p:ext uri="{BB962C8B-B14F-4D97-AF65-F5344CB8AC3E}">
        <p14:creationId xmlns:p14="http://schemas.microsoft.com/office/powerpoint/2010/main" val="423361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00"/>
    </mc:Choice>
    <mc:Fallback xmlns="">
      <p:transition spd="slow" advTm="246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DBB1C8-4E37-9288-9AF8-E698DAA01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00" y="0"/>
            <a:ext cx="10288800" cy="685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06"/>
    </mc:Choice>
    <mc:Fallback xmlns="">
      <p:transition spd="slow" advTm="5040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8D3276-5C9E-C230-B65B-A3870717D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0"/>
            <a:ext cx="10265176" cy="684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7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72"/>
    </mc:Choice>
    <mc:Fallback xmlns="">
      <p:transition spd="slow" advTm="7027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32FD8-98A0-B7C0-4D75-E94BC1D7C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0"/>
            <a:ext cx="10288800" cy="6856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66D1C0A-B4F1-73A4-9AB6-FC3A18B89A67}"/>
                  </a:ext>
                </a:extLst>
              </p14:cNvPr>
              <p14:cNvContentPartPr/>
              <p14:nvPr/>
            </p14:nvContentPartPr>
            <p14:xfrm>
              <a:off x="6762960" y="456336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66D1C0A-B4F1-73A4-9AB6-FC3A18B89A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53600" y="45540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247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32"/>
    </mc:Choice>
    <mc:Fallback xmlns="">
      <p:transition spd="slow" advTm="7323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74E2F9-CAE8-F9DD-EC60-3675624D7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0"/>
            <a:ext cx="10288800" cy="6856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9B9961A-FE1F-E4F3-467C-5D567E1EF471}"/>
                  </a:ext>
                </a:extLst>
              </p14:cNvPr>
              <p14:cNvContentPartPr/>
              <p14:nvPr/>
            </p14:nvContentPartPr>
            <p14:xfrm>
              <a:off x="7136640" y="1911960"/>
              <a:ext cx="3764160" cy="2005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9B9961A-FE1F-E4F3-467C-5D567E1EF4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27280" y="1902600"/>
                <a:ext cx="3782880" cy="202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174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74"/>
    </mc:Choice>
    <mc:Fallback xmlns="">
      <p:transition spd="slow" advTm="7537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F02C4-7508-B2F0-1DD0-1D4836E94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0"/>
            <a:ext cx="10288800" cy="685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50"/>
    </mc:Choice>
    <mc:Fallback xmlns="">
      <p:transition spd="slow" advTm="3525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A4EA0E-2E6C-0CA4-2D2C-E8C635D39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0"/>
            <a:ext cx="10288800" cy="6856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4C8B7FF-E528-5188-BF9B-2D24FEA4F3C1}"/>
                  </a:ext>
                </a:extLst>
              </p14:cNvPr>
              <p14:cNvContentPartPr/>
              <p14:nvPr/>
            </p14:nvContentPartPr>
            <p14:xfrm>
              <a:off x="7587000" y="2481480"/>
              <a:ext cx="2795760" cy="1614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4C8B7FF-E528-5188-BF9B-2D24FEA4F3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77640" y="2472120"/>
                <a:ext cx="2814480" cy="163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680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90"/>
    </mc:Choice>
    <mc:Fallback xmlns="">
      <p:transition spd="slow" advTm="8769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2AF1C9-2D23-8322-CA2B-D8C6A166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0"/>
            <a:ext cx="10288800" cy="6856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18CE9FD-6485-3DB6-4666-E5C4AA1A21D1}"/>
                  </a:ext>
                </a:extLst>
              </p14:cNvPr>
              <p14:cNvContentPartPr/>
              <p14:nvPr/>
            </p14:nvContentPartPr>
            <p14:xfrm>
              <a:off x="7340760" y="2702520"/>
              <a:ext cx="3458160" cy="1606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18CE9FD-6485-3DB6-4666-E5C4AA1A21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31400" y="2693160"/>
                <a:ext cx="3476880" cy="162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416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76"/>
    </mc:Choice>
    <mc:Fallback xmlns="">
      <p:transition spd="slow" advTm="4497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3ED69E-EEDB-5D15-4077-057D539BA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0"/>
            <a:ext cx="10288800" cy="685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2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85"/>
    </mc:Choice>
    <mc:Fallback xmlns="">
      <p:transition spd="slow" advTm="32085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26</Words>
  <Application>Microsoft Office PowerPoint</Application>
  <PresentationFormat>Widescreen</PresentationFormat>
  <Paragraphs>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Vamsi mallula</dc:creator>
  <cp:lastModifiedBy>Vamsi mallula</cp:lastModifiedBy>
  <cp:revision>10</cp:revision>
  <dcterms:created xsi:type="dcterms:W3CDTF">2023-01-26T05:19:44Z</dcterms:created>
  <dcterms:modified xsi:type="dcterms:W3CDTF">2023-02-14T07:34:28Z</dcterms:modified>
</cp:coreProperties>
</file>